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01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</p:sldIdLst>
  <p:sldSz cx="17640300" cy="8820150"/>
  <p:notesSz cx="6858000" cy="9144000"/>
  <p:defaultTextStyle>
    <a:defPPr>
      <a:defRPr lang="en-US"/>
    </a:defPPr>
    <a:lvl1pPr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54063" indent="-334963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509713" indent="-669925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265363" indent="-1004888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021013" indent="-1341438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65" userDrawn="1">
          <p15:clr>
            <a:srgbClr val="A4A3A4"/>
          </p15:clr>
        </p15:guide>
        <p15:guide id="2" pos="5556">
          <p15:clr>
            <a:srgbClr val="A4A3A4"/>
          </p15:clr>
        </p15:guide>
        <p15:guide id="3" pos="398">
          <p15:clr>
            <a:srgbClr val="A4A3A4"/>
          </p15:clr>
        </p15:guide>
        <p15:guide id="4" orient="horz" pos="5111">
          <p15:clr>
            <a:srgbClr val="A4A3A4"/>
          </p15:clr>
        </p15:guide>
        <p15:guide id="5" pos="10682">
          <p15:clr>
            <a:srgbClr val="A4A3A4"/>
          </p15:clr>
        </p15:guide>
        <p15:guide id="6" orient="horz" pos="309">
          <p15:clr>
            <a:srgbClr val="A4A3A4"/>
          </p15:clr>
        </p15:guide>
        <p15:guide id="7" pos="607">
          <p15:clr>
            <a:srgbClr val="A4A3A4"/>
          </p15:clr>
        </p15:guide>
        <p15:guide id="8" orient="horz" pos="514">
          <p15:clr>
            <a:srgbClr val="A4A3A4"/>
          </p15:clr>
        </p15:guide>
        <p15:guide id="9" orient="horz" pos="4918">
          <p15:clr>
            <a:srgbClr val="A4A3A4"/>
          </p15:clr>
        </p15:guide>
        <p15:guide id="10" pos="1047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4F6595"/>
    <a:srgbClr val="505E94"/>
    <a:srgbClr val="4F6395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104" y="-824"/>
      </p:cViewPr>
      <p:guideLst>
        <p:guide orient="horz" pos="2665"/>
        <p:guide orient="horz" pos="5111"/>
        <p:guide orient="horz" pos="309"/>
        <p:guide orient="horz" pos="514"/>
        <p:guide orient="horz" pos="4918"/>
        <p:guide pos="5556"/>
        <p:guide pos="398"/>
        <p:guide pos="10682"/>
        <p:guide pos="607"/>
        <p:guide pos="104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4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95095-BB42-4BDF-9C53-67AAFCEC5BFA}" type="datetimeFigureOut">
              <a:rPr lang="en-GB"/>
              <a:pPr>
                <a:defRPr/>
              </a:pPr>
              <a:t>19/04/20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7EE7E4-4E07-40C6-BEE2-05C4D1C7F5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15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2944EB-692A-42E6-BCD3-4ECF94F04F17}" type="datetimeFigureOut">
              <a:rPr lang="en-GB"/>
              <a:pPr>
                <a:defRPr/>
              </a:pPr>
              <a:t>19/04/20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41D668-E745-4180-B3B5-A296F34506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20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5406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50971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6536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302101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778839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6pPr>
    <a:lvl7pPr marL="4534606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7pPr>
    <a:lvl8pPr marL="5290373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8pPr>
    <a:lvl9pPr marL="6046143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5038" y="1443483"/>
            <a:ext cx="13230225" cy="3070719"/>
          </a:xfrm>
        </p:spPr>
        <p:txBody>
          <a:bodyPr anchor="b"/>
          <a:lstStyle>
            <a:lvl1pPr algn="ctr">
              <a:defRPr sz="77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5038" y="4632621"/>
            <a:ext cx="13230225" cy="2129494"/>
          </a:xfrm>
        </p:spPr>
        <p:txBody>
          <a:bodyPr/>
          <a:lstStyle>
            <a:lvl1pPr marL="0" indent="0" algn="ctr">
              <a:buNone/>
              <a:defRPr sz="3087"/>
            </a:lvl1pPr>
            <a:lvl2pPr marL="588005" indent="0" algn="ctr">
              <a:buNone/>
              <a:defRPr sz="2572"/>
            </a:lvl2pPr>
            <a:lvl3pPr marL="1176010" indent="0" algn="ctr">
              <a:buNone/>
              <a:defRPr sz="2315"/>
            </a:lvl3pPr>
            <a:lvl4pPr marL="1764015" indent="0" algn="ctr">
              <a:buNone/>
              <a:defRPr sz="2058"/>
            </a:lvl4pPr>
            <a:lvl5pPr marL="2352020" indent="0" algn="ctr">
              <a:buNone/>
              <a:defRPr sz="2058"/>
            </a:lvl5pPr>
            <a:lvl6pPr marL="2940025" indent="0" algn="ctr">
              <a:buNone/>
              <a:defRPr sz="2058"/>
            </a:lvl6pPr>
            <a:lvl7pPr marL="3528030" indent="0" algn="ctr">
              <a:buNone/>
              <a:defRPr sz="2058"/>
            </a:lvl7pPr>
            <a:lvl8pPr marL="4116034" indent="0" algn="ctr">
              <a:buNone/>
              <a:defRPr sz="2058"/>
            </a:lvl8pPr>
            <a:lvl9pPr marL="4704039" indent="0" algn="ctr">
              <a:buNone/>
              <a:defRPr sz="205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A497-279E-4FF5-A8F9-00A1047A8CDC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46C85-7BD6-4C71-8CD0-D3D5EC38B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6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7D44-17DB-4189-BC48-2F65455FE64A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C640-CFDD-48BD-877A-B62ECAE03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23840" y="469592"/>
            <a:ext cx="3803690" cy="74746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71" y="469592"/>
            <a:ext cx="11190565" cy="74746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DF52-C910-467D-B477-D1591C198168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F81C-9D1B-45E9-B90C-32267B5E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9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2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882650" y="563563"/>
            <a:ext cx="15857538" cy="766286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92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36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882014" y="615912"/>
            <a:ext cx="15857894" cy="12787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67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86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329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763588" y="523875"/>
            <a:ext cx="16113125" cy="7772400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92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75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07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C85A-1B55-43AA-9260-CDBCB6E789A7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E338-1365-431D-B1B8-71875FA9B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583" y="2198914"/>
            <a:ext cx="15214759" cy="3668937"/>
          </a:xfrm>
        </p:spPr>
        <p:txBody>
          <a:bodyPr anchor="b"/>
          <a:lstStyle>
            <a:lvl1pPr>
              <a:defRPr sz="77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3583" y="5902560"/>
            <a:ext cx="15214759" cy="1929407"/>
          </a:xfrm>
        </p:spPr>
        <p:txBody>
          <a:bodyPr/>
          <a:lstStyle>
            <a:lvl1pPr marL="0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1pPr>
            <a:lvl2pPr marL="58800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2pPr>
            <a:lvl3pPr marL="1176010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3pPr>
            <a:lvl4pPr marL="17640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352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294002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35280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116034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470403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634A-B878-48A8-A744-448061EA986D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F1F3-F3A0-44C9-811E-CBD75CDEB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770" y="2347957"/>
            <a:ext cx="7497128" cy="5596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30402" y="2347957"/>
            <a:ext cx="7497128" cy="5596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F448-0ECC-406C-93BC-2C2E94585C11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0899-E8B7-4C45-93B9-C4CE438FE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68" y="469592"/>
            <a:ext cx="15214759" cy="1704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069" y="2162163"/>
            <a:ext cx="7462673" cy="1059642"/>
          </a:xfrm>
        </p:spPr>
        <p:txBody>
          <a:bodyPr anchor="b"/>
          <a:lstStyle>
            <a:lvl1pPr marL="0" indent="0">
              <a:buNone/>
              <a:defRPr sz="3087" b="1"/>
            </a:lvl1pPr>
            <a:lvl2pPr marL="588005" indent="0">
              <a:buNone/>
              <a:defRPr sz="2572" b="1"/>
            </a:lvl2pPr>
            <a:lvl3pPr marL="1176010" indent="0">
              <a:buNone/>
              <a:defRPr sz="2315" b="1"/>
            </a:lvl3pPr>
            <a:lvl4pPr marL="1764015" indent="0">
              <a:buNone/>
              <a:defRPr sz="2058" b="1"/>
            </a:lvl4pPr>
            <a:lvl5pPr marL="2352020" indent="0">
              <a:buNone/>
              <a:defRPr sz="2058" b="1"/>
            </a:lvl5pPr>
            <a:lvl6pPr marL="2940025" indent="0">
              <a:buNone/>
              <a:defRPr sz="2058" b="1"/>
            </a:lvl6pPr>
            <a:lvl7pPr marL="3528030" indent="0">
              <a:buNone/>
              <a:defRPr sz="2058" b="1"/>
            </a:lvl7pPr>
            <a:lvl8pPr marL="4116034" indent="0">
              <a:buNone/>
              <a:defRPr sz="2058" b="1"/>
            </a:lvl8pPr>
            <a:lvl9pPr marL="4704039" indent="0">
              <a:buNone/>
              <a:defRPr sz="205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5069" y="3221805"/>
            <a:ext cx="7462673" cy="4738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30402" y="2162163"/>
            <a:ext cx="7499425" cy="1059642"/>
          </a:xfrm>
        </p:spPr>
        <p:txBody>
          <a:bodyPr anchor="b"/>
          <a:lstStyle>
            <a:lvl1pPr marL="0" indent="0">
              <a:buNone/>
              <a:defRPr sz="3087" b="1"/>
            </a:lvl1pPr>
            <a:lvl2pPr marL="588005" indent="0">
              <a:buNone/>
              <a:defRPr sz="2572" b="1"/>
            </a:lvl2pPr>
            <a:lvl3pPr marL="1176010" indent="0">
              <a:buNone/>
              <a:defRPr sz="2315" b="1"/>
            </a:lvl3pPr>
            <a:lvl4pPr marL="1764015" indent="0">
              <a:buNone/>
              <a:defRPr sz="2058" b="1"/>
            </a:lvl4pPr>
            <a:lvl5pPr marL="2352020" indent="0">
              <a:buNone/>
              <a:defRPr sz="2058" b="1"/>
            </a:lvl5pPr>
            <a:lvl6pPr marL="2940025" indent="0">
              <a:buNone/>
              <a:defRPr sz="2058" b="1"/>
            </a:lvl6pPr>
            <a:lvl7pPr marL="3528030" indent="0">
              <a:buNone/>
              <a:defRPr sz="2058" b="1"/>
            </a:lvl7pPr>
            <a:lvl8pPr marL="4116034" indent="0">
              <a:buNone/>
              <a:defRPr sz="2058" b="1"/>
            </a:lvl8pPr>
            <a:lvl9pPr marL="4704039" indent="0">
              <a:buNone/>
              <a:defRPr sz="205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30402" y="3221805"/>
            <a:ext cx="7499425" cy="4738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2732-D743-4693-BF96-133B519B6976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621B-2E24-47B1-8F0F-70A321248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AD0F-E160-4AB0-9A91-FD5335077C81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75F5-C3B2-4390-8ABA-A9D0D8DDF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7662-28F4-40FE-AEDB-7824FC0B0F2C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A3B60-DB17-4A0F-9BE3-20D651A25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69" y="588010"/>
            <a:ext cx="5689455" cy="2058035"/>
          </a:xfrm>
        </p:spPr>
        <p:txBody>
          <a:bodyPr anchor="b"/>
          <a:lstStyle>
            <a:lvl1pPr>
              <a:defRPr sz="41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9425" y="1269939"/>
            <a:ext cx="8930402" cy="6268023"/>
          </a:xfrm>
        </p:spPr>
        <p:txBody>
          <a:bodyPr/>
          <a:lstStyle>
            <a:lvl1pPr>
              <a:defRPr sz="4116"/>
            </a:lvl1pPr>
            <a:lvl2pPr>
              <a:defRPr sz="3601"/>
            </a:lvl2pPr>
            <a:lvl3pPr>
              <a:defRPr sz="3087"/>
            </a:lvl3pPr>
            <a:lvl4pPr>
              <a:defRPr sz="2572"/>
            </a:lvl4pPr>
            <a:lvl5pPr>
              <a:defRPr sz="2572"/>
            </a:lvl5pPr>
            <a:lvl6pPr>
              <a:defRPr sz="2572"/>
            </a:lvl6pPr>
            <a:lvl7pPr>
              <a:defRPr sz="2572"/>
            </a:lvl7pPr>
            <a:lvl8pPr>
              <a:defRPr sz="2572"/>
            </a:lvl8pPr>
            <a:lvl9pPr>
              <a:defRPr sz="257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069" y="2646045"/>
            <a:ext cx="5689455" cy="4902126"/>
          </a:xfrm>
        </p:spPr>
        <p:txBody>
          <a:bodyPr/>
          <a:lstStyle>
            <a:lvl1pPr marL="0" indent="0">
              <a:buNone/>
              <a:defRPr sz="2058"/>
            </a:lvl1pPr>
            <a:lvl2pPr marL="588005" indent="0">
              <a:buNone/>
              <a:defRPr sz="1801"/>
            </a:lvl2pPr>
            <a:lvl3pPr marL="1176010" indent="0">
              <a:buNone/>
              <a:defRPr sz="1543"/>
            </a:lvl3pPr>
            <a:lvl4pPr marL="1764015" indent="0">
              <a:buNone/>
              <a:defRPr sz="1286"/>
            </a:lvl4pPr>
            <a:lvl5pPr marL="2352020" indent="0">
              <a:buNone/>
              <a:defRPr sz="1286"/>
            </a:lvl5pPr>
            <a:lvl6pPr marL="2940025" indent="0">
              <a:buNone/>
              <a:defRPr sz="1286"/>
            </a:lvl6pPr>
            <a:lvl7pPr marL="3528030" indent="0">
              <a:buNone/>
              <a:defRPr sz="1286"/>
            </a:lvl7pPr>
            <a:lvl8pPr marL="4116034" indent="0">
              <a:buNone/>
              <a:defRPr sz="1286"/>
            </a:lvl8pPr>
            <a:lvl9pPr marL="4704039" indent="0">
              <a:buNone/>
              <a:defRPr sz="128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355E-1516-4DB0-9292-59258D9475D2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FB1E-F689-4A2B-B97B-B7AB30D1C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69" y="588010"/>
            <a:ext cx="5689455" cy="2058035"/>
          </a:xfrm>
        </p:spPr>
        <p:txBody>
          <a:bodyPr anchor="b"/>
          <a:lstStyle>
            <a:lvl1pPr>
              <a:defRPr sz="41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9425" y="1269939"/>
            <a:ext cx="8930402" cy="6268023"/>
          </a:xfrm>
        </p:spPr>
        <p:txBody>
          <a:bodyPr rtlCol="0">
            <a:normAutofit/>
          </a:bodyPr>
          <a:lstStyle>
            <a:lvl1pPr marL="0" indent="0">
              <a:buNone/>
              <a:defRPr sz="4116"/>
            </a:lvl1pPr>
            <a:lvl2pPr marL="588005" indent="0">
              <a:buNone/>
              <a:defRPr sz="3601"/>
            </a:lvl2pPr>
            <a:lvl3pPr marL="1176010" indent="0">
              <a:buNone/>
              <a:defRPr sz="3087"/>
            </a:lvl3pPr>
            <a:lvl4pPr marL="1764015" indent="0">
              <a:buNone/>
              <a:defRPr sz="2572"/>
            </a:lvl4pPr>
            <a:lvl5pPr marL="2352020" indent="0">
              <a:buNone/>
              <a:defRPr sz="2572"/>
            </a:lvl5pPr>
            <a:lvl6pPr marL="2940025" indent="0">
              <a:buNone/>
              <a:defRPr sz="2572"/>
            </a:lvl6pPr>
            <a:lvl7pPr marL="3528030" indent="0">
              <a:buNone/>
              <a:defRPr sz="2572"/>
            </a:lvl7pPr>
            <a:lvl8pPr marL="4116034" indent="0">
              <a:buNone/>
              <a:defRPr sz="2572"/>
            </a:lvl8pPr>
            <a:lvl9pPr marL="4704039" indent="0">
              <a:buNone/>
              <a:defRPr sz="2572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069" y="2646045"/>
            <a:ext cx="5689455" cy="4902126"/>
          </a:xfrm>
        </p:spPr>
        <p:txBody>
          <a:bodyPr/>
          <a:lstStyle>
            <a:lvl1pPr marL="0" indent="0">
              <a:buNone/>
              <a:defRPr sz="2058"/>
            </a:lvl1pPr>
            <a:lvl2pPr marL="588005" indent="0">
              <a:buNone/>
              <a:defRPr sz="1801"/>
            </a:lvl2pPr>
            <a:lvl3pPr marL="1176010" indent="0">
              <a:buNone/>
              <a:defRPr sz="1543"/>
            </a:lvl3pPr>
            <a:lvl4pPr marL="1764015" indent="0">
              <a:buNone/>
              <a:defRPr sz="1286"/>
            </a:lvl4pPr>
            <a:lvl5pPr marL="2352020" indent="0">
              <a:buNone/>
              <a:defRPr sz="1286"/>
            </a:lvl5pPr>
            <a:lvl6pPr marL="2940025" indent="0">
              <a:buNone/>
              <a:defRPr sz="1286"/>
            </a:lvl6pPr>
            <a:lvl7pPr marL="3528030" indent="0">
              <a:buNone/>
              <a:defRPr sz="1286"/>
            </a:lvl7pPr>
            <a:lvl8pPr marL="4116034" indent="0">
              <a:buNone/>
              <a:defRPr sz="1286"/>
            </a:lvl8pPr>
            <a:lvl9pPr marL="4704039" indent="0">
              <a:buNone/>
              <a:defRPr sz="128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DE19-CBB5-41A0-9E18-04B1DABEE7C7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2711-5403-4971-A632-62635683B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469900"/>
            <a:ext cx="15214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2850" y="2347913"/>
            <a:ext cx="15214600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2850" y="8175625"/>
            <a:ext cx="3968750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510940">
              <a:defRPr sz="1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B9DE52-2268-4205-A194-14557303BE1B}" type="datetimeFigureOut">
              <a:rPr lang="en-US"/>
              <a:pPr>
                <a:defRPr/>
              </a:pPr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3588" y="8175625"/>
            <a:ext cx="5953125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510940">
              <a:defRPr sz="1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58700" y="8175625"/>
            <a:ext cx="3968750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510940">
              <a:defRPr sz="1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E3655-4BA1-483E-83DC-68E19A5B0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7" r:id="rId13"/>
    <p:sldLayoutId id="2147484448" r:id="rId14"/>
    <p:sldLayoutId id="2147484449" r:id="rId15"/>
  </p:sldLayoutIdLst>
  <p:txStyles>
    <p:titleStyle>
      <a:lvl1pPr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2pPr>
      <a:lvl3pPr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3pPr>
      <a:lvl4pPr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4pPr>
      <a:lvl5pPr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1747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93688" indent="-293688" algn="l" defTabSz="1174750" rtl="0" eaLnBrk="1" fontAlgn="base" hangingPunct="1">
        <a:lnSpc>
          <a:spcPct val="90000"/>
        </a:lnSpc>
        <a:spcBef>
          <a:spcPts val="1288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81063" indent="-293688" algn="l" defTabSz="1174750" rtl="0" eaLnBrk="1" fontAlgn="base" hangingPunct="1">
        <a:lnSpc>
          <a:spcPct val="90000"/>
        </a:lnSpc>
        <a:spcBef>
          <a:spcPts val="638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8438" indent="-293688" algn="l" defTabSz="1174750" rtl="0" eaLnBrk="1" fontAlgn="base" hangingPunct="1">
        <a:lnSpc>
          <a:spcPct val="90000"/>
        </a:lnSpc>
        <a:spcBef>
          <a:spcPts val="6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-293688" algn="l" defTabSz="1174750" rtl="0" eaLnBrk="1" fontAlgn="base" hangingPunct="1">
        <a:lnSpc>
          <a:spcPct val="90000"/>
        </a:lnSpc>
        <a:spcBef>
          <a:spcPts val="6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775" indent="-293688" algn="l" defTabSz="1174750" rtl="0" eaLnBrk="1" fontAlgn="base" hangingPunct="1">
        <a:lnSpc>
          <a:spcPct val="90000"/>
        </a:lnSpc>
        <a:spcBef>
          <a:spcPts val="6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34027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6pPr>
      <a:lvl7pPr marL="3822032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7pPr>
      <a:lvl8pPr marL="4410037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8pPr>
      <a:lvl9pPr marL="4998042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88005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2pPr>
      <a:lvl3pPr marL="117601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15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4pPr>
      <a:lvl5pPr marL="235202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5pPr>
      <a:lvl6pPr marL="2940025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6pPr>
      <a:lvl7pPr marL="352803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7pPr>
      <a:lvl8pPr marL="4116034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8pPr>
      <a:lvl9pPr marL="4704039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54214" y="700088"/>
            <a:ext cx="3126155" cy="11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On Friday, Tori the tiger visited the vet. She had </a:t>
            </a:r>
          </a:p>
          <a:p>
            <a:r>
              <a:rPr lang="en-GB" altLang="en-US" sz="2000" dirty="0">
                <a:latin typeface="Twinkl" pitchFamily="2" charset="0"/>
              </a:rPr>
              <a:t>a thorn stuck in her paw.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918700" y="700088"/>
            <a:ext cx="6618288" cy="8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The vet pulled the thorn out of Tori’s paw and wrapped it in a bandage.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79369" y="1026991"/>
            <a:ext cx="4224704" cy="8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Thanks to the vet, the patient soon began to feel much better.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1825" y="700088"/>
            <a:ext cx="3126155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200" dirty="0">
                <a:latin typeface="Twinkl" pitchFamily="2" charset="0"/>
              </a:rPr>
              <a:t>Oh no!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18699" y="700088"/>
            <a:ext cx="4160371" cy="8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On Sunday, he put some cream on his spots and got plenty of rest…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61391" y="7712432"/>
            <a:ext cx="3126155" cy="8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solidFill>
                  <a:schemeClr val="bg1"/>
                </a:solidFill>
                <a:latin typeface="Twinkl" pitchFamily="2" charset="0"/>
              </a:rPr>
              <a:t>On Saturday, it was the vet who was feeling poorly!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82475" y="7707849"/>
            <a:ext cx="5666442" cy="5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 dirty="0">
                <a:latin typeface="Twinkl" pitchFamily="2" charset="0"/>
              </a:rPr>
              <a:t>…and soon began to feel much better!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595446" y="700088"/>
            <a:ext cx="2774462" cy="11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On Monday, George the giraffe visited the vet. He had a sore throat.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18700" y="700088"/>
            <a:ext cx="6618288" cy="8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The vet gave George some medicine and a scarf to wrap around his neck.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820150" y="0"/>
            <a:ext cx="0" cy="8820150"/>
          </a:xfrm>
          <a:prstGeom prst="line">
            <a:avLst/>
          </a:prstGeom>
          <a:ln w="3175">
            <a:solidFill>
              <a:schemeClr val="bg1">
                <a:lumMod val="65000"/>
                <a:alpha val="44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820150" y="0"/>
            <a:ext cx="0" cy="8820150"/>
          </a:xfrm>
          <a:prstGeom prst="line">
            <a:avLst/>
          </a:prstGeom>
          <a:ln w="3175">
            <a:solidFill>
              <a:schemeClr val="bg1">
                <a:lumMod val="65000"/>
                <a:alpha val="44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16923" y="700088"/>
            <a:ext cx="4224704" cy="8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Thanks to the vet, the patient soon began to feel much better.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820150" y="0"/>
            <a:ext cx="0" cy="8820150"/>
          </a:xfrm>
          <a:prstGeom prst="line">
            <a:avLst/>
          </a:prstGeom>
          <a:ln w="3175">
            <a:solidFill>
              <a:schemeClr val="bg1">
                <a:lumMod val="65000"/>
                <a:alpha val="44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95446" y="700088"/>
            <a:ext cx="2774462" cy="11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On Tuesday, Fatima the flamingo visited the vet. She had a broken wing.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918700" y="700088"/>
            <a:ext cx="6618288" cy="49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The vet bandaged Fatima’s wing and put it into a sling.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14954" y="1942734"/>
            <a:ext cx="4224704" cy="8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Thanks to the vet, the patient soon began to feel much better.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820150" y="0"/>
            <a:ext cx="0" cy="8820150"/>
          </a:xfrm>
          <a:prstGeom prst="line">
            <a:avLst/>
          </a:prstGeom>
          <a:ln w="3175">
            <a:solidFill>
              <a:schemeClr val="bg1">
                <a:lumMod val="65000"/>
                <a:alpha val="44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95445" y="700088"/>
            <a:ext cx="3126155" cy="11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On Wednesday, Cam the chameleon visited the vet. He had a temperature.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18700" y="700088"/>
            <a:ext cx="6618288" cy="8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The vet put a cool flannel on Cam’s head and gave him plenty of water to drink.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2261" y="815975"/>
            <a:ext cx="4224704" cy="8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solidFill>
                  <a:schemeClr val="bg1"/>
                </a:solidFill>
                <a:latin typeface="Twinkl" pitchFamily="2" charset="0"/>
              </a:rPr>
              <a:t>Thanks to the vet, the patient soon </a:t>
            </a:r>
          </a:p>
          <a:p>
            <a:r>
              <a:rPr lang="en-GB" altLang="en-US" sz="2000" dirty="0">
                <a:solidFill>
                  <a:schemeClr val="bg1"/>
                </a:solidFill>
                <a:latin typeface="Twinkl" pitchFamily="2" charset="0"/>
              </a:rPr>
              <a:t>began to feel much better.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98277" y="700088"/>
            <a:ext cx="2774462" cy="11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On Thursday, Eric the elephant visited the vet. He had a bad cold.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18700" y="700088"/>
            <a:ext cx="6618288" cy="49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The vet gave Eric a big hankie and a hot-water bottle.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2261" y="815975"/>
            <a:ext cx="4224704" cy="8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600" rIns="0" bIns="9260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97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dirty="0">
                <a:latin typeface="Twinkl" pitchFamily="2" charset="0"/>
              </a:rPr>
              <a:t>Thanks to the vet, the patient soon began to feel much better.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-or-764-a-christmas-collar-story-powerpoint-english [Compatibility Mode]" id="{A9B69A0B-2A99-4A85-B835-0BFC88B9594C}" vid="{7091B1B5-EA23-4905-99AA-7A80435FA3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 Book Powerpoint</Template>
  <TotalTime>97</TotalTime>
  <Words>267</Words>
  <Application>Microsoft Macintosh PowerPoint</Application>
  <PresentationFormat>Custom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Shauna Fanning</cp:lastModifiedBy>
  <cp:revision>12</cp:revision>
  <dcterms:created xsi:type="dcterms:W3CDTF">2019-02-12T09:08:53Z</dcterms:created>
  <dcterms:modified xsi:type="dcterms:W3CDTF">2020-04-19T13:23:53Z</dcterms:modified>
</cp:coreProperties>
</file>