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C510-F2CC-154C-9875-3A88C0F09C12}" type="datetimeFigureOut">
              <a:rPr lang="en-US" smtClean="0"/>
              <a:t>04/05/20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4-20 at 19.5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" y="0"/>
            <a:ext cx="873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0 at 19.5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6"/>
            <a:ext cx="9144000" cy="65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4-20 at 19.5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36"/>
            <a:ext cx="9144000" cy="65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0 at 19.5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40"/>
            <a:ext cx="9144000" cy="6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04 at 18.3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47"/>
            <a:ext cx="9144000" cy="64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04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38"/>
            <a:ext cx="9144000" cy="64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04 at 18.3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5"/>
            <a:ext cx="9144000" cy="64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04 at 18.3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11"/>
            <a:ext cx="9144000" cy="65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Fanning</dc:creator>
  <cp:lastModifiedBy>Shauna Fanning</cp:lastModifiedBy>
  <cp:revision>5</cp:revision>
  <dcterms:created xsi:type="dcterms:W3CDTF">2020-04-20T18:56:44Z</dcterms:created>
  <dcterms:modified xsi:type="dcterms:W3CDTF">2020-05-04T17:35:41Z</dcterms:modified>
</cp:coreProperties>
</file>