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12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C510-F2CC-154C-9875-3A88C0F09C12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CA93-B0DA-DA4C-B771-1216FE79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6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C510-F2CC-154C-9875-3A88C0F09C12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CA93-B0DA-DA4C-B771-1216FE79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1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C510-F2CC-154C-9875-3A88C0F09C12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CA93-B0DA-DA4C-B771-1216FE79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05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C510-F2CC-154C-9875-3A88C0F09C12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CA93-B0DA-DA4C-B771-1216FE79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C510-F2CC-154C-9875-3A88C0F09C12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CA93-B0DA-DA4C-B771-1216FE79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61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C510-F2CC-154C-9875-3A88C0F09C12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CA93-B0DA-DA4C-B771-1216FE79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4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C510-F2CC-154C-9875-3A88C0F09C12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CA93-B0DA-DA4C-B771-1216FE79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89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C510-F2CC-154C-9875-3A88C0F09C12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CA93-B0DA-DA4C-B771-1216FE79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7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C510-F2CC-154C-9875-3A88C0F09C12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CA93-B0DA-DA4C-B771-1216FE79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0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C510-F2CC-154C-9875-3A88C0F09C12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CA93-B0DA-DA4C-B771-1216FE79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3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C510-F2CC-154C-9875-3A88C0F09C12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CA93-B0DA-DA4C-B771-1216FE79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1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3C510-F2CC-154C-9875-3A88C0F09C12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5CA93-B0DA-DA4C-B771-1216FE79F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6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6-11 at 15.23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071"/>
            <a:ext cx="9144000" cy="629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82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20-06-11 at 15.23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7803"/>
            <a:ext cx="9144000" cy="527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14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20-06-11 at 15.23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767"/>
            <a:ext cx="9144000" cy="529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14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20-06-11 at 15.24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3983"/>
            <a:ext cx="9144000" cy="533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14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20-06-11 at 15.24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591"/>
            <a:ext cx="9144000" cy="529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1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20-06-11 at 15.24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4000"/>
            <a:ext cx="9144000" cy="531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07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0-06-11 at 15.25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5353"/>
            <a:ext cx="9144000" cy="533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61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20-06-11 at 15.25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924"/>
            <a:ext cx="9144000" cy="549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07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Shauna Fanning</dc:creator>
  <cp:lastModifiedBy>Shauna Fanning</cp:lastModifiedBy>
  <cp:revision>6</cp:revision>
  <dcterms:created xsi:type="dcterms:W3CDTF">2020-04-20T18:56:44Z</dcterms:created>
  <dcterms:modified xsi:type="dcterms:W3CDTF">2020-06-12T10:03:03Z</dcterms:modified>
</cp:coreProperties>
</file>