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31/05/20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6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31/05/20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1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31/05/20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31/05/20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31/05/20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31/05/20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31/05/20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8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31/05/20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7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31/05/20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31/05/20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3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31/05/20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1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3C510-F2CC-154C-9875-3A88C0F09C12}" type="datetimeFigureOut">
              <a:rPr lang="en-US" smtClean="0"/>
              <a:t>31/05/20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5-30 at 17.05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568"/>
            <a:ext cx="9144000" cy="583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8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5-30 at 17.0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425"/>
            <a:ext cx="9144000" cy="52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5-30 at 17.06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130"/>
            <a:ext cx="9144000" cy="53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5-30 at 17.0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305"/>
            <a:ext cx="9144000" cy="53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5-30 at 17.06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664"/>
            <a:ext cx="9144000" cy="53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5-30 at 17.07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718"/>
            <a:ext cx="9144000" cy="52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5-30 at 17.0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531"/>
            <a:ext cx="9144000" cy="53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5-30 at 17.08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159"/>
            <a:ext cx="9144000" cy="626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Fanning</dc:creator>
  <cp:lastModifiedBy>Shauna Fanning</cp:lastModifiedBy>
  <cp:revision>6</cp:revision>
  <dcterms:created xsi:type="dcterms:W3CDTF">2020-04-20T18:56:44Z</dcterms:created>
  <dcterms:modified xsi:type="dcterms:W3CDTF">2020-05-31T18:26:18Z</dcterms:modified>
</cp:coreProperties>
</file>